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you for the opportunity
- Enjoying this design focused event
- Hope to be here again next year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But it improves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management and monitoring of databases:
- An entire world
- Connections to make
- Components to upgrade
- Queries to optimize
- Security concerns
- Performance concerns
- And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strategy in docs
- Not an instrument to achieve goals
- Just existed...
We wanted to change that and ask...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go deeper, like with: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to exist in parallel
- Had to exist cuz we software house
This is not enough. We asked...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
- Lisbon, Portugal
- Experience in various industries
- Also eCommerce
- Designer at Percona
- Contributor in FOSS for a long while
- Support, translation, some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services and consulting
  - For small, growing and large companies
  - Later, open-source software
- To support services, namely...
- Promote freedom to choose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bg
  - Spark creativity
  - Help learn
- Promote independence
  - Lower the entry barrier
  - Reduce effort + time
- With this
  - Better contributions
    - From anyone to anybody
  - Optimization of Support
    - Focus on bigger problem
    - Societal blockers
    - Medical industry
    - Or other sensitive area
- Don’t break the bank
  - Anyone can get in
  - Regardless of price
  - Grow at their pace
  - Scale when ready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Technical
- Intimidating
- Specific terminology
- Abstract structures
- Lack user centricity
Percona:
  - Wasn't born user-centric
  - Lack a design culture
  - Focused on technical solutions
  - Working/not working things
Concurrent rapid development
- Software dev + UX dev
- Not possible in unprepared teams
  - Needs deep integration
    - Team
    - Processes
- More time spent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Where each part fits!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2024-03-01T14:27:17Z</dcterms:created>
  <dcterms:modified xsi:type="dcterms:W3CDTF">2024-03-01T14:27:17Z</dcterms:modified>
</cp:coreProperties>
</file>